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68" r:id="rId2"/>
    <p:sldId id="256" r:id="rId3"/>
    <p:sldId id="257" r:id="rId4"/>
    <p:sldId id="258" r:id="rId5"/>
    <p:sldId id="269" r:id="rId6"/>
    <p:sldId id="270" r:id="rId7"/>
    <p:sldId id="259" r:id="rId8"/>
    <p:sldId id="261" r:id="rId9"/>
    <p:sldId id="260" r:id="rId10"/>
    <p:sldId id="262" r:id="rId11"/>
    <p:sldId id="263" r:id="rId12"/>
    <p:sldId id="265" r:id="rId13"/>
    <p:sldId id="264" r:id="rId14"/>
    <p:sldId id="271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D46566-098D-4601-9587-BAA8F805027C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C7BEEC7-2FF5-4886-BD91-88E1066DAB55}">
      <dgm:prSet phldrT="[Текст]" custT="1"/>
      <dgm:spPr/>
      <dgm:t>
        <a:bodyPr/>
        <a:lstStyle/>
        <a:p>
          <a:r>
            <a:rPr lang="ru-RU" sz="2800" b="1" i="1" u="sng" dirty="0" smtClean="0">
              <a:solidFill>
                <a:schemeClr val="bg1"/>
              </a:solidFill>
            </a:rPr>
            <a:t>ЦЕЛЬ ПРОЕКТА:</a:t>
          </a:r>
          <a:endParaRPr lang="ru-RU" sz="2800" b="1" i="1" u="sng" dirty="0">
            <a:solidFill>
              <a:schemeClr val="bg1"/>
            </a:solidFill>
          </a:endParaRPr>
        </a:p>
      </dgm:t>
    </dgm:pt>
    <dgm:pt modelId="{7BF84741-19E3-49EC-A054-BDBD43F862E9}" type="parTrans" cxnId="{AEB07464-CEF6-4D5F-8D6E-0BB95FADC8FF}">
      <dgm:prSet/>
      <dgm:spPr/>
      <dgm:t>
        <a:bodyPr/>
        <a:lstStyle/>
        <a:p>
          <a:endParaRPr lang="ru-RU"/>
        </a:p>
      </dgm:t>
    </dgm:pt>
    <dgm:pt modelId="{ABA42BFE-FBD5-4337-B493-87FAC393BD18}" type="sibTrans" cxnId="{AEB07464-CEF6-4D5F-8D6E-0BB95FADC8FF}">
      <dgm:prSet/>
      <dgm:spPr/>
      <dgm:t>
        <a:bodyPr/>
        <a:lstStyle/>
        <a:p>
          <a:endParaRPr lang="ru-RU"/>
        </a:p>
      </dgm:t>
    </dgm:pt>
    <dgm:pt modelId="{A4E1BC61-5549-4793-93AD-7833CE5DD49C}">
      <dgm:prSet phldrT="[Текст]" custT="1"/>
      <dgm:spPr/>
      <dgm:t>
        <a:bodyPr/>
        <a:lstStyle/>
        <a:p>
          <a:r>
            <a:rPr lang="ru-RU" sz="2400" b="1" dirty="0" smtClean="0"/>
            <a:t>Формирование чувств милосердия, отзывчивости, сострадания, доброго отношения к людям, путём вовлечения их в социально-значимые дела </a:t>
          </a:r>
          <a:r>
            <a:rPr lang="ru-RU" sz="2400" b="1" dirty="0" err="1" smtClean="0"/>
            <a:t>пооказанию</a:t>
          </a:r>
          <a:r>
            <a:rPr lang="ru-RU" sz="2400" b="1" dirty="0" smtClean="0"/>
            <a:t> прямой и практической помощи населению</a:t>
          </a:r>
          <a:endParaRPr lang="ru-RU" sz="2400" b="1" dirty="0"/>
        </a:p>
      </dgm:t>
    </dgm:pt>
    <dgm:pt modelId="{51D0E60B-F566-4400-9857-1866B5CFC4B1}" type="parTrans" cxnId="{4235A9BF-8AAF-4F44-9651-CF21C1F38B41}">
      <dgm:prSet/>
      <dgm:spPr/>
      <dgm:t>
        <a:bodyPr/>
        <a:lstStyle/>
        <a:p>
          <a:endParaRPr lang="ru-RU"/>
        </a:p>
      </dgm:t>
    </dgm:pt>
    <dgm:pt modelId="{36D1F383-DFB3-49D0-99F6-DE07B6C3A84F}" type="sibTrans" cxnId="{4235A9BF-8AAF-4F44-9651-CF21C1F38B41}">
      <dgm:prSet/>
      <dgm:spPr/>
      <dgm:t>
        <a:bodyPr/>
        <a:lstStyle/>
        <a:p>
          <a:endParaRPr lang="ru-RU"/>
        </a:p>
      </dgm:t>
    </dgm:pt>
    <dgm:pt modelId="{6F863CF6-219B-471B-9831-6865D902BEFB}" type="pres">
      <dgm:prSet presAssocID="{FDD46566-098D-4601-9587-BAA8F805027C}" presName="rootnode" presStyleCnt="0">
        <dgm:presLayoutVars>
          <dgm:chMax/>
          <dgm:chPref/>
          <dgm:dir/>
          <dgm:animLvl val="lvl"/>
        </dgm:presLayoutVars>
      </dgm:prSet>
      <dgm:spPr/>
    </dgm:pt>
    <dgm:pt modelId="{97CE79B9-756F-46E5-9B94-AD13D6EBC06A}" type="pres">
      <dgm:prSet presAssocID="{FC7BEEC7-2FF5-4886-BD91-88E1066DAB55}" presName="composite" presStyleCnt="0"/>
      <dgm:spPr/>
    </dgm:pt>
    <dgm:pt modelId="{8C528B0D-A120-43BE-80B3-9BE36F308B9C}" type="pres">
      <dgm:prSet presAssocID="{FC7BEEC7-2FF5-4886-BD91-88E1066DAB55}" presName="bentUpArrow1" presStyleLbl="alignImgPlace1" presStyleIdx="0" presStyleCnt="1"/>
      <dgm:spPr/>
    </dgm:pt>
    <dgm:pt modelId="{7805DFD1-6FF6-4A4F-BDE9-18604134C018}" type="pres">
      <dgm:prSet presAssocID="{FC7BEEC7-2FF5-4886-BD91-88E1066DAB55}" presName="ParentText" presStyleLbl="node1" presStyleIdx="0" presStyleCnt="2" custScaleX="87120" custScaleY="615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4C2D2-BD8C-4F90-A8FE-2F9563E1B304}" type="pres">
      <dgm:prSet presAssocID="{FC7BEEC7-2FF5-4886-BD91-88E1066DAB55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592B9-9B2B-430C-B51F-94727F88C0D2}" type="pres">
      <dgm:prSet presAssocID="{ABA42BFE-FBD5-4337-B493-87FAC393BD18}" presName="sibTrans" presStyleCnt="0"/>
      <dgm:spPr/>
    </dgm:pt>
    <dgm:pt modelId="{75349E1C-09EF-44AF-A35A-FC67280540F8}" type="pres">
      <dgm:prSet presAssocID="{A4E1BC61-5549-4793-93AD-7833CE5DD49C}" presName="composite" presStyleCnt="0"/>
      <dgm:spPr/>
    </dgm:pt>
    <dgm:pt modelId="{666BBD2B-64A5-42A9-A78E-0C67477849C7}" type="pres">
      <dgm:prSet presAssocID="{A4E1BC61-5549-4793-93AD-7833CE5DD49C}" presName="ParentText" presStyleLbl="node1" presStyleIdx="1" presStyleCnt="2" custScaleX="151078" custScaleY="1724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35A9BF-8AAF-4F44-9651-CF21C1F38B41}" srcId="{FDD46566-098D-4601-9587-BAA8F805027C}" destId="{A4E1BC61-5549-4793-93AD-7833CE5DD49C}" srcOrd="1" destOrd="0" parTransId="{51D0E60B-F566-4400-9857-1866B5CFC4B1}" sibTransId="{36D1F383-DFB3-49D0-99F6-DE07B6C3A84F}"/>
    <dgm:cxn modelId="{AEB07464-CEF6-4D5F-8D6E-0BB95FADC8FF}" srcId="{FDD46566-098D-4601-9587-BAA8F805027C}" destId="{FC7BEEC7-2FF5-4886-BD91-88E1066DAB55}" srcOrd="0" destOrd="0" parTransId="{7BF84741-19E3-49EC-A054-BDBD43F862E9}" sibTransId="{ABA42BFE-FBD5-4337-B493-87FAC393BD18}"/>
    <dgm:cxn modelId="{7F3DC2DA-03FC-4C1C-9C01-87959812CC61}" type="presOf" srcId="{FDD46566-098D-4601-9587-BAA8F805027C}" destId="{6F863CF6-219B-471B-9831-6865D902BEFB}" srcOrd="0" destOrd="0" presId="urn:microsoft.com/office/officeart/2005/8/layout/StepDownProcess"/>
    <dgm:cxn modelId="{336B07BB-369B-43E7-8D91-3445E42078ED}" type="presOf" srcId="{A4E1BC61-5549-4793-93AD-7833CE5DD49C}" destId="{666BBD2B-64A5-42A9-A78E-0C67477849C7}" srcOrd="0" destOrd="0" presId="urn:microsoft.com/office/officeart/2005/8/layout/StepDownProcess"/>
    <dgm:cxn modelId="{433AA671-9EFD-4801-ACA8-A4E12AF6C878}" type="presOf" srcId="{FC7BEEC7-2FF5-4886-BD91-88E1066DAB55}" destId="{7805DFD1-6FF6-4A4F-BDE9-18604134C018}" srcOrd="0" destOrd="0" presId="urn:microsoft.com/office/officeart/2005/8/layout/StepDownProcess"/>
    <dgm:cxn modelId="{C7821DD7-1FC9-45DB-8813-006D04E8CE46}" type="presParOf" srcId="{6F863CF6-219B-471B-9831-6865D902BEFB}" destId="{97CE79B9-756F-46E5-9B94-AD13D6EBC06A}" srcOrd="0" destOrd="0" presId="urn:microsoft.com/office/officeart/2005/8/layout/StepDownProcess"/>
    <dgm:cxn modelId="{583B2BFA-5C6F-435D-9EF4-A19B3AB5980F}" type="presParOf" srcId="{97CE79B9-756F-46E5-9B94-AD13D6EBC06A}" destId="{8C528B0D-A120-43BE-80B3-9BE36F308B9C}" srcOrd="0" destOrd="0" presId="urn:microsoft.com/office/officeart/2005/8/layout/StepDownProcess"/>
    <dgm:cxn modelId="{6C03D8DC-7740-4AF2-BE22-CE67D08DF56E}" type="presParOf" srcId="{97CE79B9-756F-46E5-9B94-AD13D6EBC06A}" destId="{7805DFD1-6FF6-4A4F-BDE9-18604134C018}" srcOrd="1" destOrd="0" presId="urn:microsoft.com/office/officeart/2005/8/layout/StepDownProcess"/>
    <dgm:cxn modelId="{D1850CE4-B71B-4E49-825F-3DD6A0A347F4}" type="presParOf" srcId="{97CE79B9-756F-46E5-9B94-AD13D6EBC06A}" destId="{8B44C2D2-BD8C-4F90-A8FE-2F9563E1B304}" srcOrd="2" destOrd="0" presId="urn:microsoft.com/office/officeart/2005/8/layout/StepDownProcess"/>
    <dgm:cxn modelId="{033DBBA4-23C2-4B7F-A0D0-8BFC89CE4671}" type="presParOf" srcId="{6F863CF6-219B-471B-9831-6865D902BEFB}" destId="{9F0592B9-9B2B-430C-B51F-94727F88C0D2}" srcOrd="1" destOrd="0" presId="urn:microsoft.com/office/officeart/2005/8/layout/StepDownProcess"/>
    <dgm:cxn modelId="{F7B1C467-DB8B-44E2-8F97-55FB754DBE45}" type="presParOf" srcId="{6F863CF6-219B-471B-9831-6865D902BEFB}" destId="{75349E1C-09EF-44AF-A35A-FC67280540F8}" srcOrd="2" destOrd="0" presId="urn:microsoft.com/office/officeart/2005/8/layout/StepDownProcess"/>
    <dgm:cxn modelId="{C9CA8D52-A319-49E7-9F16-3392AA8EB2A7}" type="presParOf" srcId="{75349E1C-09EF-44AF-A35A-FC67280540F8}" destId="{666BBD2B-64A5-42A9-A78E-0C67477849C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61A188-CF85-4BE2-86B9-D6ED3FA69602}" type="doc">
      <dgm:prSet loTypeId="urn:microsoft.com/office/officeart/2005/8/layout/radial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FCC9516-8592-4C38-91E7-747FF2D0F1DA}">
      <dgm:prSet phldrT="[Текст]"/>
      <dgm:spPr/>
      <dgm:t>
        <a:bodyPr/>
        <a:lstStyle/>
        <a:p>
          <a:r>
            <a:rPr lang="ru-RU" b="1" i="1" u="sng" dirty="0" smtClean="0"/>
            <a:t>ЗАДАЧИ:</a:t>
          </a:r>
          <a:endParaRPr lang="ru-RU" b="1" i="1" u="sng" dirty="0"/>
        </a:p>
      </dgm:t>
    </dgm:pt>
    <dgm:pt modelId="{7DFA3C6A-9AE8-430E-92F0-A7AA4AF2F5E3}" type="parTrans" cxnId="{D5C518A9-E5ED-4F9D-8542-E470AB6EFA33}">
      <dgm:prSet/>
      <dgm:spPr/>
      <dgm:t>
        <a:bodyPr/>
        <a:lstStyle/>
        <a:p>
          <a:endParaRPr lang="ru-RU"/>
        </a:p>
      </dgm:t>
    </dgm:pt>
    <dgm:pt modelId="{343535B5-1FF4-4093-BF6B-832433090AA4}" type="sibTrans" cxnId="{D5C518A9-E5ED-4F9D-8542-E470AB6EFA33}">
      <dgm:prSet/>
      <dgm:spPr/>
      <dgm:t>
        <a:bodyPr/>
        <a:lstStyle/>
        <a:p>
          <a:endParaRPr lang="ru-RU"/>
        </a:p>
      </dgm:t>
    </dgm:pt>
    <dgm:pt modelId="{BFDA7CDC-E217-4D78-9929-00D8BDA47418}">
      <dgm:prSet phldrT="[Текст]" custT="1"/>
      <dgm:spPr/>
      <dgm:t>
        <a:bodyPr/>
        <a:lstStyle/>
        <a:p>
          <a:r>
            <a:rPr lang="ru-RU" sz="1600" b="1" i="0" dirty="0" smtClean="0"/>
            <a:t>Развитие мотивации к социально-активной деятельности</a:t>
          </a:r>
          <a:endParaRPr lang="ru-RU" sz="1600" b="1" i="0" dirty="0"/>
        </a:p>
      </dgm:t>
    </dgm:pt>
    <dgm:pt modelId="{7FAC4750-7800-4BF3-A407-868C70F0B708}" type="parTrans" cxnId="{CDA7484A-F21F-471F-8202-63303DDA9A6A}">
      <dgm:prSet/>
      <dgm:spPr/>
      <dgm:t>
        <a:bodyPr/>
        <a:lstStyle/>
        <a:p>
          <a:endParaRPr lang="ru-RU"/>
        </a:p>
      </dgm:t>
    </dgm:pt>
    <dgm:pt modelId="{4D90BF06-B132-4F1F-920C-2DFA6E0C5F4E}" type="sibTrans" cxnId="{CDA7484A-F21F-471F-8202-63303DDA9A6A}">
      <dgm:prSet/>
      <dgm:spPr/>
      <dgm:t>
        <a:bodyPr/>
        <a:lstStyle/>
        <a:p>
          <a:endParaRPr lang="ru-RU"/>
        </a:p>
      </dgm:t>
    </dgm:pt>
    <dgm:pt modelId="{8DBABA26-AA8D-4EEB-ABCE-B90BBB500CA4}">
      <dgm:prSet phldrT="[Текст]" custT="1"/>
      <dgm:spPr/>
      <dgm:t>
        <a:bodyPr/>
        <a:lstStyle/>
        <a:p>
          <a:r>
            <a:rPr lang="ru-RU" sz="1600" b="1" dirty="0" smtClean="0"/>
            <a:t>Формировать умения адаптироваться в социально-культурном пространстве, развивая морально-волевые качества</a:t>
          </a:r>
          <a:endParaRPr lang="ru-RU" sz="1800" b="1" dirty="0"/>
        </a:p>
      </dgm:t>
    </dgm:pt>
    <dgm:pt modelId="{596DB785-3C96-4272-B982-6791C7E67585}" type="parTrans" cxnId="{3CCF8B21-24EF-4FC9-943F-073911939395}">
      <dgm:prSet/>
      <dgm:spPr/>
      <dgm:t>
        <a:bodyPr/>
        <a:lstStyle/>
        <a:p>
          <a:endParaRPr lang="ru-RU"/>
        </a:p>
      </dgm:t>
    </dgm:pt>
    <dgm:pt modelId="{33FD1840-2E07-4296-9A26-0BB5A4D60815}" type="sibTrans" cxnId="{3CCF8B21-24EF-4FC9-943F-073911939395}">
      <dgm:prSet/>
      <dgm:spPr/>
      <dgm:t>
        <a:bodyPr/>
        <a:lstStyle/>
        <a:p>
          <a:endParaRPr lang="ru-RU"/>
        </a:p>
      </dgm:t>
    </dgm:pt>
    <dgm:pt modelId="{D93DE5D3-7317-48FD-A790-1FFCEE947377}">
      <dgm:prSet phldrT="[Текст]" custT="1"/>
      <dgm:spPr/>
      <dgm:t>
        <a:bodyPr/>
        <a:lstStyle/>
        <a:p>
          <a:r>
            <a:rPr lang="ru-RU" sz="1600" b="1" dirty="0" smtClean="0"/>
            <a:t>Воспитывать чувство ответственности за каждый свой поступок по отношению к людям нуждающимся в помощи</a:t>
          </a:r>
          <a:endParaRPr lang="ru-RU" sz="1600" b="1" dirty="0"/>
        </a:p>
      </dgm:t>
    </dgm:pt>
    <dgm:pt modelId="{E7A96A47-A98B-4392-9A4A-DE61DE908719}" type="parTrans" cxnId="{C4053033-9AA1-4AAF-8E07-C8379EFAEBB2}">
      <dgm:prSet/>
      <dgm:spPr/>
      <dgm:t>
        <a:bodyPr/>
        <a:lstStyle/>
        <a:p>
          <a:endParaRPr lang="ru-RU"/>
        </a:p>
      </dgm:t>
    </dgm:pt>
    <dgm:pt modelId="{00F3271A-A4AE-42EC-9374-7B172E9AD601}" type="sibTrans" cxnId="{C4053033-9AA1-4AAF-8E07-C8379EFAEBB2}">
      <dgm:prSet/>
      <dgm:spPr/>
      <dgm:t>
        <a:bodyPr/>
        <a:lstStyle/>
        <a:p>
          <a:endParaRPr lang="ru-RU"/>
        </a:p>
      </dgm:t>
    </dgm:pt>
    <dgm:pt modelId="{1395D677-251D-41D7-B031-2BC2477D5248}">
      <dgm:prSet phldrT="[Текст]" custT="1"/>
      <dgm:spPr/>
      <dgm:t>
        <a:bodyPr/>
        <a:lstStyle/>
        <a:p>
          <a:r>
            <a:rPr lang="ru-RU" sz="1600" b="1" dirty="0" smtClean="0"/>
            <a:t>Воспитывать у учащихся чувство гражданского долга и патриотизма</a:t>
          </a:r>
          <a:endParaRPr lang="ru-RU" sz="1600" b="1" dirty="0"/>
        </a:p>
      </dgm:t>
    </dgm:pt>
    <dgm:pt modelId="{4EE97F95-39D8-43A4-AEDD-8383CCB6C6D3}" type="parTrans" cxnId="{5BFFCBBD-63DA-453B-9B66-FD0C28241384}">
      <dgm:prSet/>
      <dgm:spPr/>
      <dgm:t>
        <a:bodyPr/>
        <a:lstStyle/>
        <a:p>
          <a:endParaRPr lang="ru-RU"/>
        </a:p>
      </dgm:t>
    </dgm:pt>
    <dgm:pt modelId="{61BF3C86-71D1-4561-AD86-EAFB3372728D}" type="sibTrans" cxnId="{5BFFCBBD-63DA-453B-9B66-FD0C28241384}">
      <dgm:prSet/>
      <dgm:spPr/>
      <dgm:t>
        <a:bodyPr/>
        <a:lstStyle/>
        <a:p>
          <a:endParaRPr lang="ru-RU"/>
        </a:p>
      </dgm:t>
    </dgm:pt>
    <dgm:pt modelId="{38A032A7-CC86-4466-912A-1E98370328F2}" type="pres">
      <dgm:prSet presAssocID="{9F61A188-CF85-4BE2-86B9-D6ED3FA69602}" presName="composite" presStyleCnt="0">
        <dgm:presLayoutVars>
          <dgm:chMax val="1"/>
          <dgm:dir/>
          <dgm:resizeHandles val="exact"/>
        </dgm:presLayoutVars>
      </dgm:prSet>
      <dgm:spPr/>
    </dgm:pt>
    <dgm:pt modelId="{D0F07D61-1238-40F8-9A8C-BF4FBC8BFC3C}" type="pres">
      <dgm:prSet presAssocID="{9F61A188-CF85-4BE2-86B9-D6ED3FA69602}" presName="radial" presStyleCnt="0">
        <dgm:presLayoutVars>
          <dgm:animLvl val="ctr"/>
        </dgm:presLayoutVars>
      </dgm:prSet>
      <dgm:spPr/>
    </dgm:pt>
    <dgm:pt modelId="{0CA528DD-1CE7-418E-8416-845FC78A6F47}" type="pres">
      <dgm:prSet presAssocID="{3FCC9516-8592-4C38-91E7-747FF2D0F1DA}" presName="centerShape" presStyleLbl="vennNode1" presStyleIdx="0" presStyleCnt="5" custScaleX="96234" custScaleY="77100" custLinFactNeighborX="-3561"/>
      <dgm:spPr/>
    </dgm:pt>
    <dgm:pt modelId="{9F6DB57E-7EA5-4009-99BD-D0308B25D42C}" type="pres">
      <dgm:prSet presAssocID="{BFDA7CDC-E217-4D78-9929-00D8BDA47418}" presName="node" presStyleLbl="vennNode1" presStyleIdx="1" presStyleCnt="5" custScaleX="223205" custScaleY="131720" custRadScaleRad="78012" custRadScaleInc="-4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AF0B3-4C78-4DA3-8C08-015567B25110}" type="pres">
      <dgm:prSet presAssocID="{8DBABA26-AA8D-4EEB-ABCE-B90BBB500CA4}" presName="node" presStyleLbl="vennNode1" presStyleIdx="2" presStyleCnt="5" custScaleX="201708" custScaleY="138667" custRadScaleRad="128311" custRadScaleInc="1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CE30C-56BA-46F5-893E-9C206FBBFF3F}" type="pres">
      <dgm:prSet presAssocID="{D93DE5D3-7317-48FD-A790-1FFCEE947377}" presName="node" presStyleLbl="vennNode1" presStyleIdx="3" presStyleCnt="5" custScaleX="218250" custScaleY="149544" custRadScaleRad="87484" custRadScaleInc="5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E6383-B28C-4392-8111-D0E1FC8ABF24}" type="pres">
      <dgm:prSet presAssocID="{1395D677-251D-41D7-B031-2BC2477D5248}" presName="node" presStyleLbl="vennNode1" presStyleIdx="4" presStyleCnt="5" custScaleX="168750" custScaleY="136048" custRadScaleRad="123823" custRadScaleInc="1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CF8B21-24EF-4FC9-943F-073911939395}" srcId="{3FCC9516-8592-4C38-91E7-747FF2D0F1DA}" destId="{8DBABA26-AA8D-4EEB-ABCE-B90BBB500CA4}" srcOrd="1" destOrd="0" parTransId="{596DB785-3C96-4272-B982-6791C7E67585}" sibTransId="{33FD1840-2E07-4296-9A26-0BB5A4D60815}"/>
    <dgm:cxn modelId="{83463CDF-036D-427A-B44D-072D3BC8583F}" type="presOf" srcId="{9F61A188-CF85-4BE2-86B9-D6ED3FA69602}" destId="{38A032A7-CC86-4466-912A-1E98370328F2}" srcOrd="0" destOrd="0" presId="urn:microsoft.com/office/officeart/2005/8/layout/radial3"/>
    <dgm:cxn modelId="{5BFFCBBD-63DA-453B-9B66-FD0C28241384}" srcId="{3FCC9516-8592-4C38-91E7-747FF2D0F1DA}" destId="{1395D677-251D-41D7-B031-2BC2477D5248}" srcOrd="3" destOrd="0" parTransId="{4EE97F95-39D8-43A4-AEDD-8383CCB6C6D3}" sibTransId="{61BF3C86-71D1-4561-AD86-EAFB3372728D}"/>
    <dgm:cxn modelId="{D5C518A9-E5ED-4F9D-8542-E470AB6EFA33}" srcId="{9F61A188-CF85-4BE2-86B9-D6ED3FA69602}" destId="{3FCC9516-8592-4C38-91E7-747FF2D0F1DA}" srcOrd="0" destOrd="0" parTransId="{7DFA3C6A-9AE8-430E-92F0-A7AA4AF2F5E3}" sibTransId="{343535B5-1FF4-4093-BF6B-832433090AA4}"/>
    <dgm:cxn modelId="{006496B0-F956-4261-8F7A-A97BBF35D993}" type="presOf" srcId="{D93DE5D3-7317-48FD-A790-1FFCEE947377}" destId="{C33CE30C-56BA-46F5-893E-9C206FBBFF3F}" srcOrd="0" destOrd="0" presId="urn:microsoft.com/office/officeart/2005/8/layout/radial3"/>
    <dgm:cxn modelId="{CDA7484A-F21F-471F-8202-63303DDA9A6A}" srcId="{3FCC9516-8592-4C38-91E7-747FF2D0F1DA}" destId="{BFDA7CDC-E217-4D78-9929-00D8BDA47418}" srcOrd="0" destOrd="0" parTransId="{7FAC4750-7800-4BF3-A407-868C70F0B708}" sibTransId="{4D90BF06-B132-4F1F-920C-2DFA6E0C5F4E}"/>
    <dgm:cxn modelId="{FC807567-D32A-41AB-967B-4FB03B7D32D8}" type="presOf" srcId="{1395D677-251D-41D7-B031-2BC2477D5248}" destId="{8DDE6383-B28C-4392-8111-D0E1FC8ABF24}" srcOrd="0" destOrd="0" presId="urn:microsoft.com/office/officeart/2005/8/layout/radial3"/>
    <dgm:cxn modelId="{1247B09B-0EDB-4584-9E7D-912A708A06EA}" type="presOf" srcId="{BFDA7CDC-E217-4D78-9929-00D8BDA47418}" destId="{9F6DB57E-7EA5-4009-99BD-D0308B25D42C}" srcOrd="0" destOrd="0" presId="urn:microsoft.com/office/officeart/2005/8/layout/radial3"/>
    <dgm:cxn modelId="{92EB957B-00C8-4C41-9659-EF62FC6E76FC}" type="presOf" srcId="{3FCC9516-8592-4C38-91E7-747FF2D0F1DA}" destId="{0CA528DD-1CE7-418E-8416-845FC78A6F47}" srcOrd="0" destOrd="0" presId="urn:microsoft.com/office/officeart/2005/8/layout/radial3"/>
    <dgm:cxn modelId="{8CBD59A8-4739-4160-8611-46B803614E5C}" type="presOf" srcId="{8DBABA26-AA8D-4EEB-ABCE-B90BBB500CA4}" destId="{D04AF0B3-4C78-4DA3-8C08-015567B25110}" srcOrd="0" destOrd="0" presId="urn:microsoft.com/office/officeart/2005/8/layout/radial3"/>
    <dgm:cxn modelId="{C4053033-9AA1-4AAF-8E07-C8379EFAEBB2}" srcId="{3FCC9516-8592-4C38-91E7-747FF2D0F1DA}" destId="{D93DE5D3-7317-48FD-A790-1FFCEE947377}" srcOrd="2" destOrd="0" parTransId="{E7A96A47-A98B-4392-9A4A-DE61DE908719}" sibTransId="{00F3271A-A4AE-42EC-9374-7B172E9AD601}"/>
    <dgm:cxn modelId="{0AE08E77-BCCF-47FF-8208-CFA11A5A60DC}" type="presParOf" srcId="{38A032A7-CC86-4466-912A-1E98370328F2}" destId="{D0F07D61-1238-40F8-9A8C-BF4FBC8BFC3C}" srcOrd="0" destOrd="0" presId="urn:microsoft.com/office/officeart/2005/8/layout/radial3"/>
    <dgm:cxn modelId="{D27C3516-EB65-4FAD-B7F1-54A4F9E8DC23}" type="presParOf" srcId="{D0F07D61-1238-40F8-9A8C-BF4FBC8BFC3C}" destId="{0CA528DD-1CE7-418E-8416-845FC78A6F47}" srcOrd="0" destOrd="0" presId="urn:microsoft.com/office/officeart/2005/8/layout/radial3"/>
    <dgm:cxn modelId="{8EFE40E4-0D5A-4DA8-8808-D7521D971C1C}" type="presParOf" srcId="{D0F07D61-1238-40F8-9A8C-BF4FBC8BFC3C}" destId="{9F6DB57E-7EA5-4009-99BD-D0308B25D42C}" srcOrd="1" destOrd="0" presId="urn:microsoft.com/office/officeart/2005/8/layout/radial3"/>
    <dgm:cxn modelId="{FB23FC07-A016-46B1-A498-E2EA10B85F1E}" type="presParOf" srcId="{D0F07D61-1238-40F8-9A8C-BF4FBC8BFC3C}" destId="{D04AF0B3-4C78-4DA3-8C08-015567B25110}" srcOrd="2" destOrd="0" presId="urn:microsoft.com/office/officeart/2005/8/layout/radial3"/>
    <dgm:cxn modelId="{1CD75F48-245E-487F-9E2F-C2A2C71BD152}" type="presParOf" srcId="{D0F07D61-1238-40F8-9A8C-BF4FBC8BFC3C}" destId="{C33CE30C-56BA-46F5-893E-9C206FBBFF3F}" srcOrd="3" destOrd="0" presId="urn:microsoft.com/office/officeart/2005/8/layout/radial3"/>
    <dgm:cxn modelId="{75476204-F1BF-49FA-B010-F7A889FE8E66}" type="presParOf" srcId="{D0F07D61-1238-40F8-9A8C-BF4FBC8BFC3C}" destId="{8DDE6383-B28C-4392-8111-D0E1FC8ABF2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4BBDDD-DF82-47CF-A5F2-0B26B083A87E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BE890B1-A899-401E-B6C9-20D64C33AAFE}">
      <dgm:prSet phldrT="[Текст]"/>
      <dgm:spPr/>
      <dgm:t>
        <a:bodyPr/>
        <a:lstStyle/>
        <a:p>
          <a:r>
            <a:rPr lang="en-US" b="1" dirty="0" smtClean="0"/>
            <a:t>I </a:t>
          </a:r>
          <a:r>
            <a:rPr lang="ru-RU" b="1" dirty="0" smtClean="0"/>
            <a:t>ЭТАП</a:t>
          </a:r>
          <a:endParaRPr lang="ru-RU" b="1" dirty="0"/>
        </a:p>
      </dgm:t>
    </dgm:pt>
    <dgm:pt modelId="{EA96DB44-18C6-4FD3-BB39-DEC301A6122D}" type="parTrans" cxnId="{D1CCEB67-5D7E-44FD-B1C5-A606E007258C}">
      <dgm:prSet/>
      <dgm:spPr/>
      <dgm:t>
        <a:bodyPr/>
        <a:lstStyle/>
        <a:p>
          <a:endParaRPr lang="ru-RU"/>
        </a:p>
      </dgm:t>
    </dgm:pt>
    <dgm:pt modelId="{1D65CBB2-0AA6-4889-8D10-CC421E21F8EB}" type="sibTrans" cxnId="{D1CCEB67-5D7E-44FD-B1C5-A606E007258C}">
      <dgm:prSet/>
      <dgm:spPr/>
      <dgm:t>
        <a:bodyPr/>
        <a:lstStyle/>
        <a:p>
          <a:endParaRPr lang="ru-RU"/>
        </a:p>
      </dgm:t>
    </dgm:pt>
    <dgm:pt modelId="{11AA53E3-96C8-4843-827F-F3AA11668B11}">
      <dgm:prSet phldrT="[Текст]" custT="1"/>
      <dgm:spPr/>
      <dgm:t>
        <a:bodyPr/>
        <a:lstStyle/>
        <a:p>
          <a:r>
            <a:rPr lang="ru-RU" sz="4000" dirty="0" smtClean="0"/>
            <a:t>проектный</a:t>
          </a:r>
          <a:endParaRPr lang="ru-RU" sz="4000" dirty="0"/>
        </a:p>
      </dgm:t>
    </dgm:pt>
    <dgm:pt modelId="{2898959F-530D-4047-A59E-C4087879BA68}" type="parTrans" cxnId="{28ECF996-5CBF-4771-9ECC-19F79D8DBB22}">
      <dgm:prSet/>
      <dgm:spPr/>
      <dgm:t>
        <a:bodyPr/>
        <a:lstStyle/>
        <a:p>
          <a:endParaRPr lang="ru-RU"/>
        </a:p>
      </dgm:t>
    </dgm:pt>
    <dgm:pt modelId="{24E7DCB6-097D-4407-99A5-14D1D889FCC6}" type="sibTrans" cxnId="{28ECF996-5CBF-4771-9ECC-19F79D8DBB22}">
      <dgm:prSet/>
      <dgm:spPr/>
      <dgm:t>
        <a:bodyPr/>
        <a:lstStyle/>
        <a:p>
          <a:endParaRPr lang="ru-RU"/>
        </a:p>
      </dgm:t>
    </dgm:pt>
    <dgm:pt modelId="{45654001-0DB9-4C80-9C6A-06CE2FAF7923}">
      <dgm:prSet phldrT="[Текст]"/>
      <dgm:spPr/>
      <dgm:t>
        <a:bodyPr/>
        <a:lstStyle/>
        <a:p>
          <a:r>
            <a:rPr lang="en-US" b="1" dirty="0" smtClean="0"/>
            <a:t>II </a:t>
          </a:r>
          <a:r>
            <a:rPr lang="ru-RU" b="1" dirty="0" smtClean="0"/>
            <a:t>этап</a:t>
          </a:r>
          <a:endParaRPr lang="ru-RU" b="1" dirty="0"/>
        </a:p>
      </dgm:t>
    </dgm:pt>
    <dgm:pt modelId="{F86EBD35-3801-4681-8032-D07E71289C22}" type="parTrans" cxnId="{64C8A533-77C7-42A0-971E-F780802A10CB}">
      <dgm:prSet/>
      <dgm:spPr/>
      <dgm:t>
        <a:bodyPr/>
        <a:lstStyle/>
        <a:p>
          <a:endParaRPr lang="ru-RU"/>
        </a:p>
      </dgm:t>
    </dgm:pt>
    <dgm:pt modelId="{E724BA44-433D-46D8-8679-5B959738687F}" type="sibTrans" cxnId="{64C8A533-77C7-42A0-971E-F780802A10CB}">
      <dgm:prSet/>
      <dgm:spPr/>
      <dgm:t>
        <a:bodyPr/>
        <a:lstStyle/>
        <a:p>
          <a:endParaRPr lang="ru-RU"/>
        </a:p>
      </dgm:t>
    </dgm:pt>
    <dgm:pt modelId="{9F4F8520-FE2A-4997-832E-873DEF32B853}">
      <dgm:prSet phldrT="[Текст]" custT="1"/>
      <dgm:spPr/>
      <dgm:t>
        <a:bodyPr/>
        <a:lstStyle/>
        <a:p>
          <a:r>
            <a:rPr lang="ru-RU" sz="4000" dirty="0" smtClean="0"/>
            <a:t>практический</a:t>
          </a:r>
          <a:endParaRPr lang="ru-RU" sz="4000" dirty="0"/>
        </a:p>
      </dgm:t>
    </dgm:pt>
    <dgm:pt modelId="{3751A27C-7734-44D7-8DEF-160E9EE4B822}" type="parTrans" cxnId="{5DF052EF-2504-4B99-A5AE-F9FAB1A7AD6F}">
      <dgm:prSet/>
      <dgm:spPr/>
      <dgm:t>
        <a:bodyPr/>
        <a:lstStyle/>
        <a:p>
          <a:endParaRPr lang="ru-RU"/>
        </a:p>
      </dgm:t>
    </dgm:pt>
    <dgm:pt modelId="{0C05F4A5-21FF-4A6C-9F99-8A41005DB17B}" type="sibTrans" cxnId="{5DF052EF-2504-4B99-A5AE-F9FAB1A7AD6F}">
      <dgm:prSet/>
      <dgm:spPr/>
      <dgm:t>
        <a:bodyPr/>
        <a:lstStyle/>
        <a:p>
          <a:endParaRPr lang="ru-RU"/>
        </a:p>
      </dgm:t>
    </dgm:pt>
    <dgm:pt modelId="{C5B2280A-3D52-4B5E-8C73-94CB18923DC0}">
      <dgm:prSet phldrT="[Текст]"/>
      <dgm:spPr/>
      <dgm:t>
        <a:bodyPr/>
        <a:lstStyle/>
        <a:p>
          <a:r>
            <a:rPr lang="en-US" b="1" dirty="0" smtClean="0"/>
            <a:t>III</a:t>
          </a:r>
          <a:r>
            <a:rPr lang="ru-RU" b="1" dirty="0" smtClean="0"/>
            <a:t> этап</a:t>
          </a:r>
          <a:endParaRPr lang="ru-RU" b="1" dirty="0"/>
        </a:p>
      </dgm:t>
    </dgm:pt>
    <dgm:pt modelId="{870C6A57-07EC-402F-884C-59816787A9BE}" type="parTrans" cxnId="{2BABD345-6E45-45DB-8A65-2FB53B7BF203}">
      <dgm:prSet/>
      <dgm:spPr/>
      <dgm:t>
        <a:bodyPr/>
        <a:lstStyle/>
        <a:p>
          <a:endParaRPr lang="ru-RU"/>
        </a:p>
      </dgm:t>
    </dgm:pt>
    <dgm:pt modelId="{3AAD0015-3A09-4520-9483-EB8A073DE6A2}" type="sibTrans" cxnId="{2BABD345-6E45-45DB-8A65-2FB53B7BF203}">
      <dgm:prSet/>
      <dgm:spPr/>
      <dgm:t>
        <a:bodyPr/>
        <a:lstStyle/>
        <a:p>
          <a:endParaRPr lang="ru-RU"/>
        </a:p>
      </dgm:t>
    </dgm:pt>
    <dgm:pt modelId="{FFE9E2E1-B3A1-4C38-981B-FD9EA3021E24}">
      <dgm:prSet phldrT="[Текст]" custT="1"/>
      <dgm:spPr/>
      <dgm:t>
        <a:bodyPr/>
        <a:lstStyle/>
        <a:p>
          <a:r>
            <a:rPr lang="ru-RU" sz="4000" dirty="0" smtClean="0"/>
            <a:t>подведение итогов </a:t>
          </a:r>
          <a:endParaRPr lang="ru-RU" sz="4000" dirty="0"/>
        </a:p>
      </dgm:t>
    </dgm:pt>
    <dgm:pt modelId="{4B23F915-DF5F-4333-9D47-E7043632392F}" type="parTrans" cxnId="{990D8292-858E-45D3-97E1-40DE2721BC20}">
      <dgm:prSet/>
      <dgm:spPr/>
      <dgm:t>
        <a:bodyPr/>
        <a:lstStyle/>
        <a:p>
          <a:endParaRPr lang="ru-RU"/>
        </a:p>
      </dgm:t>
    </dgm:pt>
    <dgm:pt modelId="{2F4B1D22-3D44-4369-B93A-A382230EDA4C}" type="sibTrans" cxnId="{990D8292-858E-45D3-97E1-40DE2721BC20}">
      <dgm:prSet/>
      <dgm:spPr/>
      <dgm:t>
        <a:bodyPr/>
        <a:lstStyle/>
        <a:p>
          <a:endParaRPr lang="ru-RU"/>
        </a:p>
      </dgm:t>
    </dgm:pt>
    <dgm:pt modelId="{D8911B2A-B570-438F-A7C5-01735D3F0B72}" type="pres">
      <dgm:prSet presAssocID="{EC4BBDDD-DF82-47CF-A5F2-0B26B083A87E}" presName="linearFlow" presStyleCnt="0">
        <dgm:presLayoutVars>
          <dgm:dir/>
          <dgm:animLvl val="lvl"/>
          <dgm:resizeHandles val="exact"/>
        </dgm:presLayoutVars>
      </dgm:prSet>
      <dgm:spPr/>
    </dgm:pt>
    <dgm:pt modelId="{64011A6A-6A9E-4ACD-AF1F-06432328D70B}" type="pres">
      <dgm:prSet presAssocID="{DBE890B1-A899-401E-B6C9-20D64C33AAFE}" presName="composite" presStyleCnt="0"/>
      <dgm:spPr/>
    </dgm:pt>
    <dgm:pt modelId="{9D34A579-0B1D-497D-B50A-3857C9C56161}" type="pres">
      <dgm:prSet presAssocID="{DBE890B1-A899-401E-B6C9-20D64C33AAFE}" presName="parentText" presStyleLbl="alignNode1" presStyleIdx="0" presStyleCnt="3" custLinFactNeighborX="-5925" custLinFactNeighborY="-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EE3BB-7DC6-42E4-B641-7799243FDCC8}" type="pres">
      <dgm:prSet presAssocID="{DBE890B1-A899-401E-B6C9-20D64C33AAFE}" presName="descendantText" presStyleLbl="alignAcc1" presStyleIdx="0" presStyleCnt="3" custLinFactNeighborX="-611" custLinFactNeighborY="-7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C480C1-299A-47FB-AEAB-31DA11FAD0AC}" type="pres">
      <dgm:prSet presAssocID="{1D65CBB2-0AA6-4889-8D10-CC421E21F8EB}" presName="sp" presStyleCnt="0"/>
      <dgm:spPr/>
    </dgm:pt>
    <dgm:pt modelId="{956328C0-6314-4477-9194-13C551F0FCD3}" type="pres">
      <dgm:prSet presAssocID="{45654001-0DB9-4C80-9C6A-06CE2FAF7923}" presName="composite" presStyleCnt="0"/>
      <dgm:spPr/>
    </dgm:pt>
    <dgm:pt modelId="{5A18F446-9E22-4370-9139-9FF36F9672B1}" type="pres">
      <dgm:prSet presAssocID="{45654001-0DB9-4C80-9C6A-06CE2FAF792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6211A-6C68-473A-B532-D1FB5E6CF10F}" type="pres">
      <dgm:prSet presAssocID="{45654001-0DB9-4C80-9C6A-06CE2FAF792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A062F0-7B9C-4C60-A8EA-FB71BC133264}" type="pres">
      <dgm:prSet presAssocID="{E724BA44-433D-46D8-8679-5B959738687F}" presName="sp" presStyleCnt="0"/>
      <dgm:spPr/>
    </dgm:pt>
    <dgm:pt modelId="{4D26E62E-99C5-4F97-8663-1FFB84A0516C}" type="pres">
      <dgm:prSet presAssocID="{C5B2280A-3D52-4B5E-8C73-94CB18923DC0}" presName="composite" presStyleCnt="0"/>
      <dgm:spPr/>
    </dgm:pt>
    <dgm:pt modelId="{23DCEBA6-671B-4E99-A246-0C3A4069440B}" type="pres">
      <dgm:prSet presAssocID="{C5B2280A-3D52-4B5E-8C73-94CB18923DC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0449CEB-40F4-49CD-9AF4-A217921E8E4E}" type="pres">
      <dgm:prSet presAssocID="{C5B2280A-3D52-4B5E-8C73-94CB18923DC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0D8292-858E-45D3-97E1-40DE2721BC20}" srcId="{C5B2280A-3D52-4B5E-8C73-94CB18923DC0}" destId="{FFE9E2E1-B3A1-4C38-981B-FD9EA3021E24}" srcOrd="0" destOrd="0" parTransId="{4B23F915-DF5F-4333-9D47-E7043632392F}" sibTransId="{2F4B1D22-3D44-4369-B93A-A382230EDA4C}"/>
    <dgm:cxn modelId="{5A545F43-4B1C-4D59-A2A2-01A8C1B6E6F1}" type="presOf" srcId="{DBE890B1-A899-401E-B6C9-20D64C33AAFE}" destId="{9D34A579-0B1D-497D-B50A-3857C9C56161}" srcOrd="0" destOrd="0" presId="urn:microsoft.com/office/officeart/2005/8/layout/chevron2"/>
    <dgm:cxn modelId="{0B121D85-8DBD-4275-9E7F-8BC5CF2F8E86}" type="presOf" srcId="{45654001-0DB9-4C80-9C6A-06CE2FAF7923}" destId="{5A18F446-9E22-4370-9139-9FF36F9672B1}" srcOrd="0" destOrd="0" presId="urn:microsoft.com/office/officeart/2005/8/layout/chevron2"/>
    <dgm:cxn modelId="{28ECF996-5CBF-4771-9ECC-19F79D8DBB22}" srcId="{DBE890B1-A899-401E-B6C9-20D64C33AAFE}" destId="{11AA53E3-96C8-4843-827F-F3AA11668B11}" srcOrd="0" destOrd="0" parTransId="{2898959F-530D-4047-A59E-C4087879BA68}" sibTransId="{24E7DCB6-097D-4407-99A5-14D1D889FCC6}"/>
    <dgm:cxn modelId="{64C8A533-77C7-42A0-971E-F780802A10CB}" srcId="{EC4BBDDD-DF82-47CF-A5F2-0B26B083A87E}" destId="{45654001-0DB9-4C80-9C6A-06CE2FAF7923}" srcOrd="1" destOrd="0" parTransId="{F86EBD35-3801-4681-8032-D07E71289C22}" sibTransId="{E724BA44-433D-46D8-8679-5B959738687F}"/>
    <dgm:cxn modelId="{36172129-3546-4E13-B209-155DE66239B0}" type="presOf" srcId="{C5B2280A-3D52-4B5E-8C73-94CB18923DC0}" destId="{23DCEBA6-671B-4E99-A246-0C3A4069440B}" srcOrd="0" destOrd="0" presId="urn:microsoft.com/office/officeart/2005/8/layout/chevron2"/>
    <dgm:cxn modelId="{D1CCEB67-5D7E-44FD-B1C5-A606E007258C}" srcId="{EC4BBDDD-DF82-47CF-A5F2-0B26B083A87E}" destId="{DBE890B1-A899-401E-B6C9-20D64C33AAFE}" srcOrd="0" destOrd="0" parTransId="{EA96DB44-18C6-4FD3-BB39-DEC301A6122D}" sibTransId="{1D65CBB2-0AA6-4889-8D10-CC421E21F8EB}"/>
    <dgm:cxn modelId="{225A4E8A-D8F5-40FA-ABA5-C614422C4DB6}" type="presOf" srcId="{9F4F8520-FE2A-4997-832E-873DEF32B853}" destId="{53D6211A-6C68-473A-B532-D1FB5E6CF10F}" srcOrd="0" destOrd="0" presId="urn:microsoft.com/office/officeart/2005/8/layout/chevron2"/>
    <dgm:cxn modelId="{2BABD345-6E45-45DB-8A65-2FB53B7BF203}" srcId="{EC4BBDDD-DF82-47CF-A5F2-0B26B083A87E}" destId="{C5B2280A-3D52-4B5E-8C73-94CB18923DC0}" srcOrd="2" destOrd="0" parTransId="{870C6A57-07EC-402F-884C-59816787A9BE}" sibTransId="{3AAD0015-3A09-4520-9483-EB8A073DE6A2}"/>
    <dgm:cxn modelId="{F0A3430E-C7CA-4EAE-AA2B-A006F78C9D1E}" type="presOf" srcId="{11AA53E3-96C8-4843-827F-F3AA11668B11}" destId="{350EE3BB-7DC6-42E4-B641-7799243FDCC8}" srcOrd="0" destOrd="0" presId="urn:microsoft.com/office/officeart/2005/8/layout/chevron2"/>
    <dgm:cxn modelId="{0F06D11E-7266-4112-86E4-1A7AD6752C45}" type="presOf" srcId="{FFE9E2E1-B3A1-4C38-981B-FD9EA3021E24}" destId="{70449CEB-40F4-49CD-9AF4-A217921E8E4E}" srcOrd="0" destOrd="0" presId="urn:microsoft.com/office/officeart/2005/8/layout/chevron2"/>
    <dgm:cxn modelId="{5DF052EF-2504-4B99-A5AE-F9FAB1A7AD6F}" srcId="{45654001-0DB9-4C80-9C6A-06CE2FAF7923}" destId="{9F4F8520-FE2A-4997-832E-873DEF32B853}" srcOrd="0" destOrd="0" parTransId="{3751A27C-7734-44D7-8DEF-160E9EE4B822}" sibTransId="{0C05F4A5-21FF-4A6C-9F99-8A41005DB17B}"/>
    <dgm:cxn modelId="{9E1DDDA6-94D4-4940-AD32-F2FC60C1E0D9}" type="presOf" srcId="{EC4BBDDD-DF82-47CF-A5F2-0B26B083A87E}" destId="{D8911B2A-B570-438F-A7C5-01735D3F0B72}" srcOrd="0" destOrd="0" presId="urn:microsoft.com/office/officeart/2005/8/layout/chevron2"/>
    <dgm:cxn modelId="{84F0E161-64EA-478E-BC40-C972A53C1399}" type="presParOf" srcId="{D8911B2A-B570-438F-A7C5-01735D3F0B72}" destId="{64011A6A-6A9E-4ACD-AF1F-06432328D70B}" srcOrd="0" destOrd="0" presId="urn:microsoft.com/office/officeart/2005/8/layout/chevron2"/>
    <dgm:cxn modelId="{4B6D9C33-4E25-4063-B277-15274F5E82A6}" type="presParOf" srcId="{64011A6A-6A9E-4ACD-AF1F-06432328D70B}" destId="{9D34A579-0B1D-497D-B50A-3857C9C56161}" srcOrd="0" destOrd="0" presId="urn:microsoft.com/office/officeart/2005/8/layout/chevron2"/>
    <dgm:cxn modelId="{BD9D55FD-4666-44CA-9105-FC4C7E235129}" type="presParOf" srcId="{64011A6A-6A9E-4ACD-AF1F-06432328D70B}" destId="{350EE3BB-7DC6-42E4-B641-7799243FDCC8}" srcOrd="1" destOrd="0" presId="urn:microsoft.com/office/officeart/2005/8/layout/chevron2"/>
    <dgm:cxn modelId="{BF73D9B2-FAF5-4530-970A-2F4D60F61754}" type="presParOf" srcId="{D8911B2A-B570-438F-A7C5-01735D3F0B72}" destId="{BFC480C1-299A-47FB-AEAB-31DA11FAD0AC}" srcOrd="1" destOrd="0" presId="urn:microsoft.com/office/officeart/2005/8/layout/chevron2"/>
    <dgm:cxn modelId="{74076F04-EFF8-4903-BBAB-238465C0E5BE}" type="presParOf" srcId="{D8911B2A-B570-438F-A7C5-01735D3F0B72}" destId="{956328C0-6314-4477-9194-13C551F0FCD3}" srcOrd="2" destOrd="0" presId="urn:microsoft.com/office/officeart/2005/8/layout/chevron2"/>
    <dgm:cxn modelId="{77F7FA12-E886-450C-9E89-E37CF84EED2F}" type="presParOf" srcId="{956328C0-6314-4477-9194-13C551F0FCD3}" destId="{5A18F446-9E22-4370-9139-9FF36F9672B1}" srcOrd="0" destOrd="0" presId="urn:microsoft.com/office/officeart/2005/8/layout/chevron2"/>
    <dgm:cxn modelId="{BB7FC09C-6617-44D4-A4FF-A4E8C2D9334B}" type="presParOf" srcId="{956328C0-6314-4477-9194-13C551F0FCD3}" destId="{53D6211A-6C68-473A-B532-D1FB5E6CF10F}" srcOrd="1" destOrd="0" presId="urn:microsoft.com/office/officeart/2005/8/layout/chevron2"/>
    <dgm:cxn modelId="{1FE55A96-95C3-499A-92E1-8093D9365D29}" type="presParOf" srcId="{D8911B2A-B570-438F-A7C5-01735D3F0B72}" destId="{D7A062F0-7B9C-4C60-A8EA-FB71BC133264}" srcOrd="3" destOrd="0" presId="urn:microsoft.com/office/officeart/2005/8/layout/chevron2"/>
    <dgm:cxn modelId="{20B8359A-B21C-4158-BF62-4C48BE7DCA00}" type="presParOf" srcId="{D8911B2A-B570-438F-A7C5-01735D3F0B72}" destId="{4D26E62E-99C5-4F97-8663-1FFB84A0516C}" srcOrd="4" destOrd="0" presId="urn:microsoft.com/office/officeart/2005/8/layout/chevron2"/>
    <dgm:cxn modelId="{02064F4C-822F-44F6-9925-423731E6478D}" type="presParOf" srcId="{4D26E62E-99C5-4F97-8663-1FFB84A0516C}" destId="{23DCEBA6-671B-4E99-A246-0C3A4069440B}" srcOrd="0" destOrd="0" presId="urn:microsoft.com/office/officeart/2005/8/layout/chevron2"/>
    <dgm:cxn modelId="{CCE67C2E-8324-499F-A155-E6304CFBDA9C}" type="presParOf" srcId="{4D26E62E-99C5-4F97-8663-1FFB84A0516C}" destId="{70449CEB-40F4-49CD-9AF4-A217921E8E4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28B0D-A120-43BE-80B3-9BE36F308B9C}">
      <dsp:nvSpPr>
        <dsp:cNvPr id="0" name=""/>
        <dsp:cNvSpPr/>
      </dsp:nvSpPr>
      <dsp:spPr>
        <a:xfrm rot="5400000">
          <a:off x="622261" y="1774908"/>
          <a:ext cx="1767346" cy="201206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5DFD1-6FF6-4A4F-BDE9-18604134C018}">
      <dsp:nvSpPr>
        <dsp:cNvPr id="0" name=""/>
        <dsp:cNvSpPr/>
      </dsp:nvSpPr>
      <dsp:spPr>
        <a:xfrm>
          <a:off x="345623" y="216020"/>
          <a:ext cx="2591968" cy="1282022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u="sng" kern="1200" dirty="0" smtClean="0">
              <a:solidFill>
                <a:schemeClr val="bg1"/>
              </a:solidFill>
            </a:rPr>
            <a:t>ЦЕЛЬ ПРОЕКТА:</a:t>
          </a:r>
          <a:endParaRPr lang="ru-RU" sz="2800" b="1" i="1" u="sng" kern="1200" dirty="0">
            <a:solidFill>
              <a:schemeClr val="bg1"/>
            </a:solidFill>
          </a:endParaRPr>
        </a:p>
      </dsp:txBody>
      <dsp:txXfrm>
        <a:off x="408217" y="278614"/>
        <a:ext cx="2466780" cy="1156834"/>
      </dsp:txXfrm>
    </dsp:sp>
    <dsp:sp modelId="{8B44C2D2-BD8C-4F90-A8FE-2F9563E1B304}">
      <dsp:nvSpPr>
        <dsp:cNvPr id="0" name=""/>
        <dsp:cNvSpPr/>
      </dsp:nvSpPr>
      <dsp:spPr>
        <a:xfrm>
          <a:off x="3129193" y="14385"/>
          <a:ext cx="2163855" cy="1683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BBD2B-64A5-42A9-A78E-0C67477849C7}">
      <dsp:nvSpPr>
        <dsp:cNvPr id="0" name=""/>
        <dsp:cNvSpPr/>
      </dsp:nvSpPr>
      <dsp:spPr>
        <a:xfrm>
          <a:off x="2720387" y="2155130"/>
          <a:ext cx="4494828" cy="3591123"/>
        </a:xfrm>
        <a:prstGeom prst="roundRect">
          <a:avLst>
            <a:gd name="adj" fmla="val 16670"/>
          </a:avLst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Формирование чувств милосердия, отзывчивости, сострадания, доброго отношения к людям, путём вовлечения их в социально-значимые дела </a:t>
          </a:r>
          <a:r>
            <a:rPr lang="ru-RU" sz="2400" b="1" kern="1200" dirty="0" err="1" smtClean="0"/>
            <a:t>пооказанию</a:t>
          </a:r>
          <a:r>
            <a:rPr lang="ru-RU" sz="2400" b="1" kern="1200" dirty="0" smtClean="0"/>
            <a:t> прямой и практической помощи населению</a:t>
          </a:r>
          <a:endParaRPr lang="ru-RU" sz="2400" b="1" kern="1200" dirty="0"/>
        </a:p>
      </dsp:txBody>
      <dsp:txXfrm>
        <a:off x="2895723" y="2330466"/>
        <a:ext cx="4144156" cy="32404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528DD-1CE7-418E-8416-845FC78A6F47}">
      <dsp:nvSpPr>
        <dsp:cNvPr id="0" name=""/>
        <dsp:cNvSpPr/>
      </dsp:nvSpPr>
      <dsp:spPr>
        <a:xfrm>
          <a:off x="2304248" y="1656184"/>
          <a:ext cx="3228768" cy="258679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i="1" u="sng" kern="1200" dirty="0" smtClean="0"/>
            <a:t>ЗАДАЧИ:</a:t>
          </a:r>
          <a:endParaRPr lang="ru-RU" sz="3400" b="1" i="1" u="sng" kern="1200" dirty="0"/>
        </a:p>
      </dsp:txBody>
      <dsp:txXfrm>
        <a:off x="2777090" y="2035012"/>
        <a:ext cx="2283084" cy="1829143"/>
      </dsp:txXfrm>
    </dsp:sp>
    <dsp:sp modelId="{9F6DB57E-7EA5-4009-99BD-D0308B25D42C}">
      <dsp:nvSpPr>
        <dsp:cNvPr id="0" name=""/>
        <dsp:cNvSpPr/>
      </dsp:nvSpPr>
      <dsp:spPr>
        <a:xfrm>
          <a:off x="2088230" y="144017"/>
          <a:ext cx="3744400" cy="2209683"/>
        </a:xfrm>
        <a:prstGeom prst="ellipse">
          <a:avLst/>
        </a:prstGeom>
        <a:solidFill>
          <a:schemeClr val="accent4">
            <a:alpha val="50000"/>
            <a:hueOff val="2603087"/>
            <a:satOff val="-14800"/>
            <a:lumOff val="47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/>
            <a:t>Развитие мотивации к социально-активной деятельности</a:t>
          </a:r>
          <a:endParaRPr lang="ru-RU" sz="1600" b="1" i="0" kern="1200" dirty="0"/>
        </a:p>
      </dsp:txBody>
      <dsp:txXfrm>
        <a:off x="2636585" y="467618"/>
        <a:ext cx="2647690" cy="1562481"/>
      </dsp:txXfrm>
    </dsp:sp>
    <dsp:sp modelId="{D04AF0B3-4C78-4DA3-8C08-015567B25110}">
      <dsp:nvSpPr>
        <dsp:cNvPr id="0" name=""/>
        <dsp:cNvSpPr/>
      </dsp:nvSpPr>
      <dsp:spPr>
        <a:xfrm>
          <a:off x="5041160" y="1872200"/>
          <a:ext cx="3383775" cy="2326224"/>
        </a:xfrm>
        <a:prstGeom prst="ellipse">
          <a:avLst/>
        </a:prstGeom>
        <a:solidFill>
          <a:schemeClr val="accent4">
            <a:alpha val="50000"/>
            <a:hueOff val="5206174"/>
            <a:satOff val="-29601"/>
            <a:lumOff val="95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Формировать умения адаптироваться в социально-культурном пространстве, развивая морально-волевые качества</a:t>
          </a:r>
          <a:endParaRPr lang="ru-RU" sz="1800" b="1" kern="1200" dirty="0"/>
        </a:p>
      </dsp:txBody>
      <dsp:txXfrm>
        <a:off x="5536702" y="2212868"/>
        <a:ext cx="2392691" cy="1644888"/>
      </dsp:txXfrm>
    </dsp:sp>
    <dsp:sp modelId="{C33CE30C-56BA-46F5-893E-9C206FBBFF3F}">
      <dsp:nvSpPr>
        <dsp:cNvPr id="0" name=""/>
        <dsp:cNvSpPr/>
      </dsp:nvSpPr>
      <dsp:spPr>
        <a:xfrm>
          <a:off x="2088245" y="3600400"/>
          <a:ext cx="3661277" cy="2508692"/>
        </a:xfrm>
        <a:prstGeom prst="ellipse">
          <a:avLst/>
        </a:prstGeom>
        <a:solidFill>
          <a:schemeClr val="accent4">
            <a:alpha val="50000"/>
            <a:hueOff val="7809261"/>
            <a:satOff val="-44401"/>
            <a:lumOff val="142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Воспитывать чувство ответственности за каждый свой поступок по отношению к людям нуждающимся в помощи</a:t>
          </a:r>
          <a:endParaRPr lang="ru-RU" sz="1600" b="1" kern="1200" dirty="0"/>
        </a:p>
      </dsp:txBody>
      <dsp:txXfrm>
        <a:off x="2624427" y="3967789"/>
        <a:ext cx="2588913" cy="1773914"/>
      </dsp:txXfrm>
    </dsp:sp>
    <dsp:sp modelId="{8DDE6383-B28C-4392-8111-D0E1FC8ABF24}">
      <dsp:nvSpPr>
        <dsp:cNvPr id="0" name=""/>
        <dsp:cNvSpPr/>
      </dsp:nvSpPr>
      <dsp:spPr>
        <a:xfrm>
          <a:off x="0" y="1728173"/>
          <a:ext cx="2830884" cy="2282288"/>
        </a:xfrm>
        <a:prstGeom prst="ellipse">
          <a:avLst/>
        </a:prstGeom>
        <a:solidFill>
          <a:schemeClr val="accent4">
            <a:alpha val="50000"/>
            <a:hueOff val="10412348"/>
            <a:satOff val="-59202"/>
            <a:lumOff val="190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Воспитывать у учащихся чувство гражданского долга и патриотизма</a:t>
          </a:r>
          <a:endParaRPr lang="ru-RU" sz="1600" b="1" kern="1200" dirty="0"/>
        </a:p>
      </dsp:txBody>
      <dsp:txXfrm>
        <a:off x="414573" y="2062406"/>
        <a:ext cx="2001738" cy="16138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4A579-0B1D-497D-B50A-3857C9C56161}">
      <dsp:nvSpPr>
        <dsp:cNvPr id="0" name=""/>
        <dsp:cNvSpPr/>
      </dsp:nvSpPr>
      <dsp:spPr>
        <a:xfrm rot="5400000">
          <a:off x="-260426" y="260426"/>
          <a:ext cx="1736173" cy="12153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I </a:t>
          </a:r>
          <a:r>
            <a:rPr lang="ru-RU" sz="2300" b="1" kern="1200" dirty="0" smtClean="0"/>
            <a:t>ЭТАП</a:t>
          </a:r>
          <a:endParaRPr lang="ru-RU" sz="2300" b="1" kern="1200" dirty="0"/>
        </a:p>
      </dsp:txBody>
      <dsp:txXfrm rot="-5400000">
        <a:off x="1" y="607661"/>
        <a:ext cx="1215321" cy="520852"/>
      </dsp:txXfrm>
    </dsp:sp>
    <dsp:sp modelId="{350EE3BB-7DC6-42E4-B641-7799243FDCC8}">
      <dsp:nvSpPr>
        <dsp:cNvPr id="0" name=""/>
        <dsp:cNvSpPr/>
      </dsp:nvSpPr>
      <dsp:spPr>
        <a:xfrm rot="5400000">
          <a:off x="4176257" y="-3004546"/>
          <a:ext cx="1128512" cy="71376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/>
            <a:t>проектный</a:t>
          </a:r>
          <a:endParaRPr lang="ru-RU" sz="4000" kern="1200" dirty="0"/>
        </a:p>
      </dsp:txBody>
      <dsp:txXfrm rot="-5400000">
        <a:off x="1171711" y="55089"/>
        <a:ext cx="7082517" cy="1018334"/>
      </dsp:txXfrm>
    </dsp:sp>
    <dsp:sp modelId="{5A18F446-9E22-4370-9139-9FF36F9672B1}">
      <dsp:nvSpPr>
        <dsp:cNvPr id="0" name=""/>
        <dsp:cNvSpPr/>
      </dsp:nvSpPr>
      <dsp:spPr>
        <a:xfrm rot="5400000">
          <a:off x="-260426" y="1804607"/>
          <a:ext cx="1736173" cy="1215321"/>
        </a:xfrm>
        <a:prstGeom prst="chevron">
          <a:avLst/>
        </a:prstGeom>
        <a:solidFill>
          <a:schemeClr val="accent2">
            <a:hueOff val="-6317677"/>
            <a:satOff val="10648"/>
            <a:lumOff val="-13040"/>
            <a:alphaOff val="0"/>
          </a:schemeClr>
        </a:solidFill>
        <a:ln w="25400" cap="flat" cmpd="sng" algn="ctr">
          <a:solidFill>
            <a:schemeClr val="accent2">
              <a:hueOff val="-6317677"/>
              <a:satOff val="10648"/>
              <a:lumOff val="-13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II </a:t>
          </a:r>
          <a:r>
            <a:rPr lang="ru-RU" sz="2300" b="1" kern="1200" dirty="0" smtClean="0"/>
            <a:t>этап</a:t>
          </a:r>
          <a:endParaRPr lang="ru-RU" sz="2300" b="1" kern="1200" dirty="0"/>
        </a:p>
      </dsp:txBody>
      <dsp:txXfrm rot="-5400000">
        <a:off x="1" y="2151842"/>
        <a:ext cx="1215321" cy="520852"/>
      </dsp:txXfrm>
    </dsp:sp>
    <dsp:sp modelId="{53D6211A-6C68-473A-B532-D1FB5E6CF10F}">
      <dsp:nvSpPr>
        <dsp:cNvPr id="0" name=""/>
        <dsp:cNvSpPr/>
      </dsp:nvSpPr>
      <dsp:spPr>
        <a:xfrm rot="5400000">
          <a:off x="4219868" y="-1460365"/>
          <a:ext cx="1128512" cy="71376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6317677"/>
              <a:satOff val="10648"/>
              <a:lumOff val="-13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/>
            <a:t>практический</a:t>
          </a:r>
          <a:endParaRPr lang="ru-RU" sz="4000" kern="1200" dirty="0"/>
        </a:p>
      </dsp:txBody>
      <dsp:txXfrm rot="-5400000">
        <a:off x="1215322" y="1599270"/>
        <a:ext cx="7082517" cy="1018334"/>
      </dsp:txXfrm>
    </dsp:sp>
    <dsp:sp modelId="{23DCEBA6-671B-4E99-A246-0C3A4069440B}">
      <dsp:nvSpPr>
        <dsp:cNvPr id="0" name=""/>
        <dsp:cNvSpPr/>
      </dsp:nvSpPr>
      <dsp:spPr>
        <a:xfrm rot="5400000">
          <a:off x="-260426" y="3348009"/>
          <a:ext cx="1736173" cy="1215321"/>
        </a:xfrm>
        <a:prstGeom prst="chevron">
          <a:avLst/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 w="25400" cap="flat" cmpd="sng" algn="ctr">
          <a:solidFill>
            <a:schemeClr val="accent2">
              <a:hueOff val="-12635355"/>
              <a:satOff val="21297"/>
              <a:lumOff val="-2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III</a:t>
          </a:r>
          <a:r>
            <a:rPr lang="ru-RU" sz="2300" b="1" kern="1200" dirty="0" smtClean="0"/>
            <a:t> этап</a:t>
          </a:r>
          <a:endParaRPr lang="ru-RU" sz="2300" b="1" kern="1200" dirty="0"/>
        </a:p>
      </dsp:txBody>
      <dsp:txXfrm rot="-5400000">
        <a:off x="1" y="3695244"/>
        <a:ext cx="1215321" cy="520852"/>
      </dsp:txXfrm>
    </dsp:sp>
    <dsp:sp modelId="{70449CEB-40F4-49CD-9AF4-A217921E8E4E}">
      <dsp:nvSpPr>
        <dsp:cNvPr id="0" name=""/>
        <dsp:cNvSpPr/>
      </dsp:nvSpPr>
      <dsp:spPr>
        <a:xfrm rot="5400000">
          <a:off x="4219868" y="83036"/>
          <a:ext cx="1128512" cy="71376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2635355"/>
              <a:satOff val="21297"/>
              <a:lumOff val="-2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/>
            <a:t>подведение итогов </a:t>
          </a:r>
          <a:endParaRPr lang="ru-RU" sz="4000" kern="1200" dirty="0"/>
        </a:p>
      </dsp:txBody>
      <dsp:txXfrm rot="-5400000">
        <a:off x="1215322" y="3142672"/>
        <a:ext cx="7082517" cy="1018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A3509-B319-4E6E-807C-47E531D09026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EFE49-F15B-41F5-8975-2114F803A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932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EFE49-F15B-41F5-8975-2114F803AC2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98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61;&#1086;&#1084;&#1103;&#1082;\Desktop\scott-buckley-childhood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680979" cy="1296144"/>
          </a:xfrm>
        </p:spPr>
        <p:txBody>
          <a:bodyPr>
            <a:prstTxWarp prst="textDeflateBottom">
              <a:avLst>
                <a:gd name="adj" fmla="val 74151"/>
              </a:avLst>
            </a:prstTxWarp>
            <a:normAutofit/>
          </a:bodyPr>
          <a:lstStyle/>
          <a:p>
            <a:r>
              <a:rPr lang="ru-RU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«Добро </a:t>
            </a:r>
            <a:r>
              <a:rPr lang="ru-RU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вокруг </a:t>
            </a:r>
            <a:r>
              <a:rPr lang="ru-RU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меня»</a:t>
            </a:r>
            <a:endParaRPr lang="ru-RU" sz="5400" dirty="0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cott-buckley-childhoo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99592" y="5805264"/>
            <a:ext cx="304800" cy="304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93869"/>
            <a:ext cx="5590102" cy="4464054"/>
          </a:xfrm>
          <a:prstGeom prst="rect">
            <a:avLst/>
          </a:prstGeom>
        </p:spPr>
      </p:pic>
    </p:spTree>
  </p:cSld>
  <p:clrMapOvr>
    <a:masterClrMapping/>
  </p:clrMapOvr>
  <p:transition advClick="0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1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etImage (1)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2780" y="188640"/>
            <a:ext cx="4183236" cy="2791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12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501008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77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4" y="3329608"/>
            <a:ext cx="4146181" cy="2763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80218_1154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116632"/>
            <a:ext cx="2406902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80218_123626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539552" y="332656"/>
            <a:ext cx="230425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230314-WA00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260648"/>
            <a:ext cx="223224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20230314-WA00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260648"/>
            <a:ext cx="201748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-20230314-WA00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35996" y="3120393"/>
            <a:ext cx="3963501" cy="3332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-20230314-WA001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0897" y="3120393"/>
            <a:ext cx="3865079" cy="3404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230314-WA0020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020372" y="1772816"/>
            <a:ext cx="7066744" cy="4757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11560" y="332656"/>
            <a:ext cx="7884368" cy="156966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13804"/>
              </a:avLst>
            </a:prstTxWarp>
            <a:spAutoFit/>
          </a:bodyPr>
          <a:lstStyle/>
          <a:p>
            <a:pPr algn="ctr"/>
            <a:r>
              <a:rPr lang="ru-RU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«Истинное милосердие - это желание </a:t>
            </a:r>
          </a:p>
          <a:p>
            <a:pPr algn="ctr"/>
            <a:r>
              <a:rPr lang="ru-RU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приносить пользу другим людям, </a:t>
            </a:r>
          </a:p>
          <a:p>
            <a:pPr algn="ctr"/>
            <a:r>
              <a:rPr lang="ru-RU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думая о вознаграждение»</a:t>
            </a:r>
            <a:endParaRPr lang="ru-RU" sz="3200" i="1" dirty="0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-20230314-WA0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4455" y="175559"/>
            <a:ext cx="2676922" cy="3325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-20230314-WA0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6835" y="923654"/>
            <a:ext cx="3024336" cy="4377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-20230314-WA00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3645023"/>
            <a:ext cx="3024336" cy="2818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-20230314-WA00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0538" y="175559"/>
            <a:ext cx="2843808" cy="3619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Фото-043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5734" y="3858723"/>
            <a:ext cx="2951101" cy="2391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230314-WA00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9730"/>
            <a:ext cx="3600400" cy="3330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230314-WA0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57978"/>
            <a:ext cx="4948521" cy="3299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3" descr="DSCN01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356992"/>
            <a:ext cx="4368485" cy="3276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249" y="4221088"/>
            <a:ext cx="2493758" cy="199142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-доброта-спасет-мир-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903" y="188640"/>
            <a:ext cx="7416824" cy="650416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7488832" cy="598031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620688"/>
            <a:ext cx="5472608" cy="432048"/>
          </a:xfrm>
        </p:spPr>
        <p:txBody>
          <a:bodyPr>
            <a:prstTxWarp prst="textPlain">
              <a:avLst>
                <a:gd name="adj" fmla="val 49212"/>
              </a:avLst>
            </a:prstTxWarp>
            <a:noAutofit/>
          </a:bodyPr>
          <a:lstStyle/>
          <a:p>
            <a:pPr algn="ctr"/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ПРОЕКТА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8872" y="1556792"/>
            <a:ext cx="7056784" cy="3672408"/>
          </a:xfrm>
        </p:spPr>
        <p:txBody>
          <a:bodyPr>
            <a:normAutofit/>
          </a:bodyPr>
          <a:lstStyle/>
          <a:p>
            <a:pPr algn="ctr"/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u="sng" dirty="0" smtClean="0">
                <a:solidFill>
                  <a:schemeClr val="accent3">
                    <a:lumMod val="50000"/>
                  </a:schemeClr>
                </a:solidFill>
              </a:rPr>
              <a:t>Номинация </a:t>
            </a:r>
            <a:r>
              <a:rPr lang="ru-RU" sz="2400" u="sng" dirty="0" smtClean="0">
                <a:solidFill>
                  <a:schemeClr val="accent3">
                    <a:lumMod val="50000"/>
                  </a:schemeClr>
                </a:solidFill>
              </a:rPr>
              <a:t>проекта: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Помощь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людям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</a:p>
          <a:p>
            <a:r>
              <a:rPr lang="ru-RU" sz="2400" u="sng" dirty="0" smtClean="0">
                <a:solidFill>
                  <a:schemeClr val="accent3">
                    <a:lumMod val="50000"/>
                  </a:schemeClr>
                </a:solidFill>
              </a:rPr>
              <a:t>Автор проекта: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Алаоя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Светлана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Юловна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u="sng" dirty="0" smtClean="0">
                <a:solidFill>
                  <a:schemeClr val="accent3">
                    <a:lumMod val="50000"/>
                  </a:schemeClr>
                </a:solidFill>
              </a:rPr>
              <a:t>География </a:t>
            </a:r>
            <a:r>
              <a:rPr lang="ru-RU" sz="2400" u="sng" dirty="0" smtClean="0">
                <a:solidFill>
                  <a:schemeClr val="accent3">
                    <a:lumMod val="50000"/>
                  </a:schemeClr>
                </a:solidFill>
              </a:rPr>
              <a:t>проекта: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г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Касимов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Касимовский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район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u="sng" dirty="0" smtClean="0">
                <a:solidFill>
                  <a:schemeClr val="accent3">
                    <a:lumMod val="50000"/>
                  </a:schemeClr>
                </a:solidFill>
              </a:rPr>
              <a:t>Срок </a:t>
            </a:r>
            <a:r>
              <a:rPr lang="ru-RU" sz="2400" u="sng" dirty="0" smtClean="0">
                <a:solidFill>
                  <a:schemeClr val="accent3">
                    <a:lumMod val="50000"/>
                  </a:schemeClr>
                </a:solidFill>
              </a:rPr>
              <a:t>реализации проекта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: ежегодно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276503"/>
            <a:ext cx="2592288" cy="207010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20432415"/>
              </p:ext>
            </p:extLst>
          </p:nvPr>
        </p:nvGraphicFramePr>
        <p:xfrm>
          <a:off x="755576" y="476672"/>
          <a:ext cx="756084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0648"/>
            <a:ext cx="2376264" cy="18975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81166976"/>
              </p:ext>
            </p:extLst>
          </p:nvPr>
        </p:nvGraphicFramePr>
        <p:xfrm>
          <a:off x="152990" y="260648"/>
          <a:ext cx="842493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60648"/>
            <a:ext cx="1197614" cy="95637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обро и зло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8812918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323584" cy="601805"/>
          </a:xfrm>
        </p:spPr>
        <p:txBody>
          <a:bodyPr>
            <a:noAutofit/>
          </a:bodyPr>
          <a:lstStyle/>
          <a:p>
            <a:pPr algn="ctr"/>
            <a:r>
              <a:rPr lang="ru-RU" sz="3600" u="sng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реализации </a:t>
            </a:r>
            <a:r>
              <a:rPr lang="ru-RU" sz="3600" u="sng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3600" u="sng" dirty="0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6994672"/>
              </p:ext>
            </p:extLst>
          </p:nvPr>
        </p:nvGraphicFramePr>
        <p:xfrm>
          <a:off x="323528" y="1052736"/>
          <a:ext cx="835292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-20230314-WA0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573016"/>
            <a:ext cx="8352928" cy="2080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Фото-01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956" y="211021"/>
            <a:ext cx="2538472" cy="3059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Фото-01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11342" y="404664"/>
            <a:ext cx="2520280" cy="2843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чист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04664"/>
            <a:ext cx="3187814" cy="21602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-20230314-WA0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877" y="4149080"/>
            <a:ext cx="4522088" cy="2147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230314-WA00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7707" y="416513"/>
            <a:ext cx="4259183" cy="3194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230314-WA00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16513"/>
            <a:ext cx="4032448" cy="320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54911"/>
            <a:ext cx="4054272" cy="2276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277</TotalTime>
  <Words>131</Words>
  <Application>Microsoft Office PowerPoint</Application>
  <PresentationFormat>Экран (4:3)</PresentationFormat>
  <Paragraphs>25</Paragraphs>
  <Slides>16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«Добро вокруг меня»</vt:lpstr>
      <vt:lpstr>КАРТА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Механизм реализации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Карта проекта</dc:title>
  <dc:creator>Хомяк</dc:creator>
  <cp:lastModifiedBy>User</cp:lastModifiedBy>
  <cp:revision>34</cp:revision>
  <dcterms:created xsi:type="dcterms:W3CDTF">2023-03-14T10:16:05Z</dcterms:created>
  <dcterms:modified xsi:type="dcterms:W3CDTF">2023-03-15T07:07:59Z</dcterms:modified>
</cp:coreProperties>
</file>